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59" d="100"/>
          <a:sy n="59" d="100"/>
        </p:scale>
        <p:origin x="102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F945A-8994-49B7-AAA5-2438FD4923D8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C1264-78FF-4FB1-BA9B-6FD5E4570F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557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F945A-8994-49B7-AAA5-2438FD4923D8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C1264-78FF-4FB1-BA9B-6FD5E4570F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2065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F945A-8994-49B7-AAA5-2438FD4923D8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C1264-78FF-4FB1-BA9B-6FD5E4570F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52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F945A-8994-49B7-AAA5-2438FD4923D8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C1264-78FF-4FB1-BA9B-6FD5E4570F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7579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F945A-8994-49B7-AAA5-2438FD4923D8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C1264-78FF-4FB1-BA9B-6FD5E4570F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363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F945A-8994-49B7-AAA5-2438FD4923D8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C1264-78FF-4FB1-BA9B-6FD5E4570F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203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F945A-8994-49B7-AAA5-2438FD4923D8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C1264-78FF-4FB1-BA9B-6FD5E4570F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428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F945A-8994-49B7-AAA5-2438FD4923D8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C1264-78FF-4FB1-BA9B-6FD5E4570F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137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F945A-8994-49B7-AAA5-2438FD4923D8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C1264-78FF-4FB1-BA9B-6FD5E4570F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638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F945A-8994-49B7-AAA5-2438FD4923D8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C1264-78FF-4FB1-BA9B-6FD5E4570F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1270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F945A-8994-49B7-AAA5-2438FD4923D8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C1264-78FF-4FB1-BA9B-6FD5E4570F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466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1F945A-8994-49B7-AAA5-2438FD4923D8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BC1264-78FF-4FB1-BA9B-6FD5E4570F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943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362622"/>
            <a:ext cx="1162594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u="sng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Mon</a:t>
            </a:r>
            <a:r>
              <a:rPr lang="en-US" sz="66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 </a:t>
            </a:r>
            <a:r>
              <a:rPr lang="en-US" sz="6600" dirty="0" err="1" smtClean="0">
                <a:latin typeface="Adobe Arabic" panose="02040503050201020203" pitchFamily="18" charset="-78"/>
                <a:cs typeface="Adobe Arabic" panose="02040503050201020203" pitchFamily="18" charset="-78"/>
              </a:rPr>
              <a:t>père</a:t>
            </a:r>
            <a:r>
              <a:rPr lang="en-US" sz="66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		</a:t>
            </a:r>
            <a:r>
              <a:rPr lang="en-US" sz="6600" u="sng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Ma</a:t>
            </a:r>
            <a:r>
              <a:rPr lang="en-US" sz="66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 </a:t>
            </a:r>
            <a:r>
              <a:rPr lang="en-US" sz="6600" dirty="0" err="1" smtClean="0">
                <a:latin typeface="Adobe Arabic" panose="02040503050201020203" pitchFamily="18" charset="-78"/>
                <a:cs typeface="Adobe Arabic" panose="02040503050201020203" pitchFamily="18" charset="-78"/>
              </a:rPr>
              <a:t>mère</a:t>
            </a:r>
            <a:r>
              <a:rPr lang="en-US" sz="66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		</a:t>
            </a:r>
            <a:r>
              <a:rPr lang="en-US" sz="6600" u="sng" dirty="0" err="1" smtClean="0">
                <a:latin typeface="Adobe Arabic" panose="02040503050201020203" pitchFamily="18" charset="-78"/>
                <a:cs typeface="Adobe Arabic" panose="02040503050201020203" pitchFamily="18" charset="-78"/>
              </a:rPr>
              <a:t>Mes</a:t>
            </a:r>
            <a:r>
              <a:rPr lang="en-US" sz="66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 cousins</a:t>
            </a:r>
            <a:endParaRPr lang="en-US" sz="6600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8214" y="1961521"/>
            <a:ext cx="11234057" cy="4154984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66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_____ </a:t>
            </a:r>
            <a:r>
              <a:rPr lang="en-US" sz="6600" dirty="0" err="1" smtClean="0">
                <a:latin typeface="Adobe Arabic" panose="02040503050201020203" pitchFamily="18" charset="-78"/>
                <a:cs typeface="Adobe Arabic" panose="02040503050201020203" pitchFamily="18" charset="-78"/>
              </a:rPr>
              <a:t>tante</a:t>
            </a:r>
            <a:endParaRPr lang="en-US" sz="6600" dirty="0" smtClean="0">
              <a:latin typeface="Adobe Arabic" panose="02040503050201020203" pitchFamily="18" charset="-78"/>
              <a:cs typeface="Adobe Arabic" panose="02040503050201020203" pitchFamily="18" charset="-78"/>
            </a:endParaRPr>
          </a:p>
          <a:p>
            <a:pPr marL="457200" indent="-457200">
              <a:buAutoNum type="arabicPeriod"/>
            </a:pPr>
            <a:r>
              <a:rPr lang="en-US" sz="66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____ </a:t>
            </a:r>
            <a:r>
              <a:rPr lang="en-US" sz="6600" dirty="0" err="1" smtClean="0">
                <a:latin typeface="Adobe Arabic" panose="02040503050201020203" pitchFamily="18" charset="-78"/>
                <a:cs typeface="Adobe Arabic" panose="02040503050201020203" pitchFamily="18" charset="-78"/>
              </a:rPr>
              <a:t>chien</a:t>
            </a:r>
            <a:endParaRPr lang="en-US" sz="6600" dirty="0" smtClean="0">
              <a:latin typeface="Adobe Arabic" panose="02040503050201020203" pitchFamily="18" charset="-78"/>
              <a:cs typeface="Adobe Arabic" panose="02040503050201020203" pitchFamily="18" charset="-78"/>
            </a:endParaRPr>
          </a:p>
          <a:p>
            <a:pPr marL="457200" indent="-457200">
              <a:buAutoNum type="arabicPeriod"/>
            </a:pPr>
            <a:r>
              <a:rPr lang="en-US" sz="66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____ </a:t>
            </a:r>
            <a:r>
              <a:rPr lang="en-US" sz="6600" dirty="0" err="1" smtClean="0">
                <a:latin typeface="Adobe Arabic" panose="02040503050201020203" pitchFamily="18" charset="-78"/>
                <a:cs typeface="Adobe Arabic" panose="02040503050201020203" pitchFamily="18" charset="-78"/>
              </a:rPr>
              <a:t>oncle</a:t>
            </a:r>
            <a:endParaRPr lang="en-US" sz="6600" dirty="0" smtClean="0">
              <a:latin typeface="Adobe Arabic" panose="02040503050201020203" pitchFamily="18" charset="-78"/>
              <a:cs typeface="Adobe Arabic" panose="02040503050201020203" pitchFamily="18" charset="-78"/>
            </a:endParaRPr>
          </a:p>
          <a:p>
            <a:pPr marL="457200" indent="-457200">
              <a:buAutoNum type="arabicPeriod"/>
            </a:pPr>
            <a:r>
              <a:rPr lang="en-US" sz="66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____ grandparents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662057" y="1960475"/>
            <a:ext cx="4980214" cy="4154984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457200" indent="-457200">
              <a:buFont typeface="+mj-lt"/>
              <a:buAutoNum type="arabicPeriod" startAt="5"/>
            </a:pPr>
            <a:r>
              <a:rPr lang="en-US" sz="66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_____ </a:t>
            </a:r>
            <a:r>
              <a:rPr lang="en-US" sz="6600" dirty="0" err="1" smtClean="0">
                <a:latin typeface="Adobe Arabic" panose="02040503050201020203" pitchFamily="18" charset="-78"/>
                <a:cs typeface="Adobe Arabic" panose="02040503050201020203" pitchFamily="18" charset="-78"/>
              </a:rPr>
              <a:t>famille</a:t>
            </a:r>
            <a:endParaRPr lang="en-US" sz="6600" dirty="0" smtClean="0">
              <a:latin typeface="Adobe Arabic" panose="02040503050201020203" pitchFamily="18" charset="-78"/>
              <a:cs typeface="Adobe Arabic" panose="02040503050201020203" pitchFamily="18" charset="-78"/>
            </a:endParaRPr>
          </a:p>
          <a:p>
            <a:pPr marL="457200" indent="-457200">
              <a:buAutoNum type="arabicPeriod" startAt="5"/>
            </a:pPr>
            <a:r>
              <a:rPr lang="en-US" sz="66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_____ </a:t>
            </a:r>
            <a:r>
              <a:rPr lang="en-US" sz="6600" dirty="0" err="1" smtClean="0">
                <a:latin typeface="Adobe Arabic" panose="02040503050201020203" pitchFamily="18" charset="-78"/>
                <a:cs typeface="Adobe Arabic" panose="02040503050201020203" pitchFamily="18" charset="-78"/>
              </a:rPr>
              <a:t>papiers</a:t>
            </a:r>
            <a:endParaRPr lang="en-US" sz="6600" dirty="0" smtClean="0">
              <a:latin typeface="Adobe Arabic" panose="02040503050201020203" pitchFamily="18" charset="-78"/>
              <a:cs typeface="Adobe Arabic" panose="02040503050201020203" pitchFamily="18" charset="-78"/>
            </a:endParaRPr>
          </a:p>
          <a:p>
            <a:pPr marL="457200" indent="-457200">
              <a:buAutoNum type="arabicPeriod" startAt="5"/>
            </a:pPr>
            <a:r>
              <a:rPr lang="en-US" sz="66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______ livre</a:t>
            </a:r>
          </a:p>
          <a:p>
            <a:pPr marL="457200" indent="-457200">
              <a:buAutoNum type="arabicPeriod" startAt="5"/>
            </a:pPr>
            <a:r>
              <a:rPr lang="en-US" sz="66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______ </a:t>
            </a:r>
            <a:r>
              <a:rPr lang="en-US" sz="6600" dirty="0" err="1" smtClean="0">
                <a:latin typeface="Adobe Arabic" panose="02040503050201020203" pitchFamily="18" charset="-78"/>
                <a:cs typeface="Adobe Arabic" panose="02040503050201020203" pitchFamily="18" charset="-78"/>
              </a:rPr>
              <a:t>classe</a:t>
            </a:r>
            <a:r>
              <a:rPr lang="en-US" sz="66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 </a:t>
            </a:r>
            <a:endParaRPr lang="en-US" sz="6600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71830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3914" y="117693"/>
            <a:ext cx="11625943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8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Imagine that the people in your group are all very sneaky and constantly taking your stuff.  Each of them now has 2 items of yours and you want to get them back.  Write a dialogue in which you point out the items that belong to you and take them back.</a:t>
            </a:r>
          </a:p>
          <a:p>
            <a:endParaRPr lang="en-US" sz="4800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  <a:p>
            <a:endParaRPr lang="en-US" sz="4800" dirty="0" smtClean="0">
              <a:latin typeface="Adobe Arabic" panose="02040503050201020203" pitchFamily="18" charset="-78"/>
              <a:cs typeface="Adobe Arabic" panose="02040503050201020203" pitchFamily="18" charset="-78"/>
            </a:endParaRPr>
          </a:p>
          <a:p>
            <a:r>
              <a:rPr lang="en-US" sz="4800" b="1" dirty="0" err="1" smtClean="0">
                <a:latin typeface="Adobe Arabic" panose="02040503050201020203" pitchFamily="18" charset="-78"/>
                <a:cs typeface="Adobe Arabic" panose="02040503050201020203" pitchFamily="18" charset="-78"/>
              </a:rPr>
              <a:t>Modèle</a:t>
            </a:r>
            <a:r>
              <a:rPr lang="en-US" sz="48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:  	</a:t>
            </a:r>
            <a:r>
              <a:rPr lang="en-US" sz="48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Excuse-</a:t>
            </a:r>
            <a:r>
              <a:rPr lang="en-US" sz="4800" dirty="0" err="1" smtClean="0">
                <a:latin typeface="Adobe Arabic" panose="02040503050201020203" pitchFamily="18" charset="-78"/>
                <a:cs typeface="Adobe Arabic" panose="02040503050201020203" pitchFamily="18" charset="-78"/>
              </a:rPr>
              <a:t>moi</a:t>
            </a:r>
            <a:r>
              <a:rPr lang="en-US" sz="48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, </a:t>
            </a:r>
            <a:r>
              <a:rPr lang="en-US" sz="4800" dirty="0" err="1" smtClean="0">
                <a:latin typeface="Adobe Arabic" panose="02040503050201020203" pitchFamily="18" charset="-78"/>
                <a:cs typeface="Adobe Arabic" panose="02040503050201020203" pitchFamily="18" charset="-78"/>
              </a:rPr>
              <a:t>mais</a:t>
            </a:r>
            <a:r>
              <a:rPr lang="en-US" sz="48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 </a:t>
            </a:r>
            <a:r>
              <a:rPr lang="en-US" sz="4800" dirty="0" err="1" smtClean="0">
                <a:latin typeface="Adobe Arabic" panose="02040503050201020203" pitchFamily="18" charset="-78"/>
                <a:cs typeface="Adobe Arabic" panose="02040503050201020203" pitchFamily="18" charset="-78"/>
              </a:rPr>
              <a:t>ça</a:t>
            </a:r>
            <a:r>
              <a:rPr lang="en-US" sz="48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 </a:t>
            </a:r>
            <a:r>
              <a:rPr lang="en-US" sz="4800" dirty="0" err="1" smtClean="0">
                <a:latin typeface="Adobe Arabic" panose="02040503050201020203" pitchFamily="18" charset="-78"/>
                <a:cs typeface="Adobe Arabic" panose="02040503050201020203" pitchFamily="18" charset="-78"/>
              </a:rPr>
              <a:t>c’est</a:t>
            </a:r>
            <a:r>
              <a:rPr lang="en-US" sz="48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 </a:t>
            </a:r>
            <a:r>
              <a:rPr lang="en-US" sz="4800" u="sng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mon</a:t>
            </a:r>
            <a:r>
              <a:rPr lang="en-US" sz="48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 </a:t>
            </a:r>
            <a:r>
              <a:rPr lang="en-US" sz="4800" dirty="0" err="1" smtClean="0">
                <a:latin typeface="Adobe Arabic" panose="02040503050201020203" pitchFamily="18" charset="-78"/>
                <a:cs typeface="Adobe Arabic" panose="02040503050201020203" pitchFamily="18" charset="-78"/>
              </a:rPr>
              <a:t>stylo</a:t>
            </a:r>
            <a:r>
              <a:rPr lang="en-US" sz="48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!</a:t>
            </a:r>
          </a:p>
          <a:p>
            <a:r>
              <a:rPr lang="en-US" sz="4800" dirty="0">
                <a:latin typeface="Adobe Arabic" panose="02040503050201020203" pitchFamily="18" charset="-78"/>
                <a:cs typeface="Adobe Arabic" panose="02040503050201020203" pitchFamily="18" charset="-78"/>
              </a:rPr>
              <a:t>	</a:t>
            </a:r>
            <a:r>
              <a:rPr lang="en-US" sz="48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	Excuse-</a:t>
            </a:r>
            <a:r>
              <a:rPr lang="en-US" sz="4800" dirty="0" err="1" smtClean="0">
                <a:latin typeface="Adobe Arabic" panose="02040503050201020203" pitchFamily="18" charset="-78"/>
                <a:cs typeface="Adobe Arabic" panose="02040503050201020203" pitchFamily="18" charset="-78"/>
              </a:rPr>
              <a:t>moi</a:t>
            </a:r>
            <a:r>
              <a:rPr lang="en-US" sz="48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, </a:t>
            </a:r>
            <a:r>
              <a:rPr lang="en-US" sz="4800" dirty="0" err="1" smtClean="0">
                <a:latin typeface="Adobe Arabic" panose="02040503050201020203" pitchFamily="18" charset="-78"/>
                <a:cs typeface="Adobe Arabic" panose="02040503050201020203" pitchFamily="18" charset="-78"/>
              </a:rPr>
              <a:t>mais</a:t>
            </a:r>
            <a:r>
              <a:rPr lang="en-US" sz="48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 </a:t>
            </a:r>
            <a:r>
              <a:rPr lang="en-US" sz="4800" dirty="0" err="1" smtClean="0">
                <a:latin typeface="Adobe Arabic" panose="02040503050201020203" pitchFamily="18" charset="-78"/>
                <a:cs typeface="Adobe Arabic" panose="02040503050201020203" pitchFamily="18" charset="-78"/>
              </a:rPr>
              <a:t>ce</a:t>
            </a:r>
            <a:r>
              <a:rPr lang="en-US" sz="48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 </a:t>
            </a:r>
            <a:r>
              <a:rPr lang="en-US" sz="4800" dirty="0" err="1" smtClean="0">
                <a:latin typeface="Adobe Arabic" panose="02040503050201020203" pitchFamily="18" charset="-78"/>
                <a:cs typeface="Adobe Arabic" panose="02040503050201020203" pitchFamily="18" charset="-78"/>
              </a:rPr>
              <a:t>sont</a:t>
            </a:r>
            <a:r>
              <a:rPr lang="en-US" sz="48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 </a:t>
            </a:r>
            <a:r>
              <a:rPr lang="en-US" sz="4800" u="sng" dirty="0" err="1" smtClean="0">
                <a:latin typeface="Adobe Arabic" panose="02040503050201020203" pitchFamily="18" charset="-78"/>
                <a:cs typeface="Adobe Arabic" panose="02040503050201020203" pitchFamily="18" charset="-78"/>
              </a:rPr>
              <a:t>mes</a:t>
            </a:r>
            <a:r>
              <a:rPr lang="en-US" sz="48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 </a:t>
            </a:r>
            <a:r>
              <a:rPr lang="en-US" sz="4800" dirty="0" err="1" smtClean="0">
                <a:latin typeface="Adobe Arabic" panose="02040503050201020203" pitchFamily="18" charset="-78"/>
                <a:cs typeface="Adobe Arabic" panose="02040503050201020203" pitchFamily="18" charset="-78"/>
              </a:rPr>
              <a:t>papiers</a:t>
            </a:r>
            <a:r>
              <a:rPr lang="en-US" sz="48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!</a:t>
            </a:r>
            <a:endParaRPr lang="en-US" sz="4800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987111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73</Words>
  <Application>Microsoft Office PowerPoint</Application>
  <PresentationFormat>Widescreen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Adobe Arabic</vt:lpstr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2015-04-14T11:36:16Z</dcterms:created>
  <dcterms:modified xsi:type="dcterms:W3CDTF">2015-04-14T11:46:04Z</dcterms:modified>
</cp:coreProperties>
</file>